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"/>
  </p:notes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640" autoAdjust="0"/>
  </p:normalViewPr>
  <p:slideViewPr>
    <p:cSldViewPr snapToGrid="0">
      <p:cViewPr varScale="1">
        <p:scale>
          <a:sx n="52" d="100"/>
          <a:sy n="52" d="100"/>
        </p:scale>
        <p:origin x="12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6F7BF-99E9-4CA7-A84E-C496BE3DDA3E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B40E9-610F-4DB2-837E-B350B4027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3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这是一个我们的最终成果演示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这是我们自己采集的素材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在常规配置的笔记本上离线运行出的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结果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能达到每秒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A517EA-F683-4ED8-BC27-07B5254375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234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99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17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632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088" b="35789"/>
          <a:stretch/>
        </p:blipFill>
        <p:spPr>
          <a:xfrm>
            <a:off x="4954385" y="3543884"/>
            <a:ext cx="7237620" cy="3308993"/>
          </a:xfrm>
          <a:prstGeom prst="rect">
            <a:avLst/>
          </a:prstGeom>
        </p:spPr>
      </p:pic>
      <p:sp>
        <p:nvSpPr>
          <p:cNvPr id="24269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527051" y="2133605"/>
            <a:ext cx="11137900" cy="1470025"/>
          </a:xfrm>
        </p:spPr>
        <p:txBody>
          <a:bodyPr/>
          <a:lstStyle>
            <a:lvl1pPr>
              <a:defRPr sz="4800" b="0" smtClean="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4269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>
                <a:latin typeface="+mj-lt"/>
                <a:ea typeface="黑体" pitchFamily="49" charset="-122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 algn="l">
              <a:lnSpc>
                <a:spcPct val="100000"/>
              </a:lnSpc>
              <a:defRPr sz="1200" b="0">
                <a:latin typeface="+mj-lt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36AC3D-783A-4CFC-97EF-001BB61501A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 algn="ctr">
              <a:lnSpc>
                <a:spcPct val="100000"/>
              </a:lnSpc>
              <a:defRPr sz="1200" b="0">
                <a:latin typeface="+mj-lt"/>
                <a:ea typeface="宋体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1200" b="0">
                <a:latin typeface="+mj-lt"/>
                <a:ea typeface="宋体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5A8EF0-5E6A-44F3-9957-6A7C959535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  <p:sp>
        <p:nvSpPr>
          <p:cNvPr id="11" name="流程图: 过程 10"/>
          <p:cNvSpPr/>
          <p:nvPr/>
        </p:nvSpPr>
        <p:spPr bwMode="auto">
          <a:xfrm>
            <a:off x="527051" y="3603625"/>
            <a:ext cx="11137900" cy="152194"/>
          </a:xfrm>
          <a:prstGeom prst="flowChartProcess">
            <a:avLst/>
          </a:prstGeom>
          <a:gradFill flip="none" rotWithShape="1">
            <a:gsLst>
              <a:gs pos="0">
                <a:srgbClr val="FFFFFF">
                  <a:alpha val="56078"/>
                </a:srgb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C6198D-5F1F-49AD-9C37-B98C16C952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0" y="236283"/>
            <a:ext cx="1594110" cy="15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0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0023" y="66328"/>
            <a:ext cx="10677807" cy="9144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80572" y="1298578"/>
            <a:ext cx="11166323" cy="4968875"/>
          </a:xfrm>
        </p:spPr>
        <p:txBody>
          <a:bodyPr/>
          <a:lstStyle>
            <a:lvl1pPr marL="457200" indent="-457200" algn="l">
              <a:buFont typeface="Wingdings" panose="05000000000000000000" pitchFamily="2" charset="2"/>
              <a:buChar char="p"/>
              <a:defRPr sz="2600">
                <a:latin typeface="+mj-lt"/>
                <a:ea typeface="黑体" pitchFamily="49" charset="-122"/>
              </a:defRPr>
            </a:lvl1pPr>
            <a:lvl2pPr marL="800100" indent="-342900">
              <a:buFont typeface="Wingdings" panose="05000000000000000000" pitchFamily="2" charset="2"/>
              <a:buChar char="n"/>
              <a:defRPr sz="2400">
                <a:latin typeface="+mj-lt"/>
                <a:ea typeface="黑体" pitchFamily="49" charset="-122"/>
              </a:defRPr>
            </a:lvl2pPr>
            <a:lvl3pPr marL="1257300" indent="-342900">
              <a:buFont typeface="Wingdings" panose="05000000000000000000" pitchFamily="2" charset="2"/>
              <a:buChar char="p"/>
              <a:defRPr sz="2000">
                <a:latin typeface="+mj-lt"/>
                <a:ea typeface="黑体" pitchFamily="49" charset="-122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latin typeface="+mj-lt"/>
                <a:ea typeface="黑体" pitchFamily="49" charset="-122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latin typeface="+mj-lt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48447-A39D-46CA-9612-CF374C8FA25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C1B5F4-4EF6-4296-B65E-2562139378EB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54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+mj-lt"/>
                <a:ea typeface="黑体" pitchFamily="49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7F913-B19A-4DAE-A1C5-22765E9CDA57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29DA25-A32F-4A51-B1B0-BE4112D5FD3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6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 sz="2800">
                <a:latin typeface="+mj-lt"/>
                <a:ea typeface="黑体" pitchFamily="49" charset="-122"/>
              </a:defRPr>
            </a:lvl1pPr>
            <a:lvl2pPr>
              <a:defRPr sz="2400">
                <a:latin typeface="+mj-lt"/>
                <a:ea typeface="黑体" pitchFamily="49" charset="-122"/>
              </a:defRPr>
            </a:lvl2pPr>
            <a:lvl3pPr>
              <a:defRPr sz="2000">
                <a:latin typeface="+mj-lt"/>
                <a:ea typeface="黑体" pitchFamily="49" charset="-122"/>
              </a:defRPr>
            </a:lvl3pPr>
            <a:lvl4pPr>
              <a:defRPr sz="1800">
                <a:latin typeface="+mj-lt"/>
                <a:ea typeface="黑体" pitchFamily="49" charset="-122"/>
              </a:defRPr>
            </a:lvl4pPr>
            <a:lvl5pPr>
              <a:defRPr sz="1800">
                <a:latin typeface="+mj-lt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>
            <a:lvl1pPr>
              <a:defRPr sz="2800">
                <a:latin typeface="+mj-lt"/>
                <a:ea typeface="黑体" pitchFamily="49" charset="-122"/>
              </a:defRPr>
            </a:lvl1pPr>
            <a:lvl2pPr>
              <a:defRPr sz="2400">
                <a:latin typeface="+mj-lt"/>
                <a:ea typeface="黑体" pitchFamily="49" charset="-122"/>
              </a:defRPr>
            </a:lvl2pPr>
            <a:lvl3pPr>
              <a:defRPr sz="2000">
                <a:latin typeface="+mj-lt"/>
                <a:ea typeface="黑体" pitchFamily="49" charset="-122"/>
              </a:defRPr>
            </a:lvl3pPr>
            <a:lvl4pPr>
              <a:defRPr sz="1800">
                <a:latin typeface="+mj-lt"/>
                <a:ea typeface="黑体" pitchFamily="49" charset="-122"/>
              </a:defRPr>
            </a:lvl4pPr>
            <a:lvl5pPr>
              <a:defRPr sz="1800">
                <a:latin typeface="+mj-lt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66631-4D84-46A1-8CAD-08B15395559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3F3971-95FC-4FDD-B89A-BE0B353A8AD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35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E335B1-96ED-41E6-9E11-CE19C04B58E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1E16B4-0F62-4C02-B9FF-EF062AF5ACC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72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>
                <a:latin typeface="+mj-lt"/>
                <a:ea typeface="黑体" pitchFamily="49" charset="-122"/>
              </a:defRPr>
            </a:lvl1pPr>
            <a:lvl2pPr>
              <a:defRPr sz="2800">
                <a:latin typeface="+mj-lt"/>
                <a:ea typeface="黑体" pitchFamily="49" charset="-122"/>
              </a:defRPr>
            </a:lvl2pPr>
            <a:lvl3pPr>
              <a:defRPr sz="2400">
                <a:latin typeface="+mj-lt"/>
                <a:ea typeface="黑体" pitchFamily="49" charset="-122"/>
              </a:defRPr>
            </a:lvl3pPr>
            <a:lvl4pPr>
              <a:defRPr sz="2000">
                <a:latin typeface="+mj-lt"/>
                <a:ea typeface="黑体" pitchFamily="49" charset="-122"/>
              </a:defRPr>
            </a:lvl4pPr>
            <a:lvl5pPr>
              <a:defRPr sz="2000">
                <a:latin typeface="+mj-lt"/>
                <a:ea typeface="黑体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+mj-lt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FC7AC-7A3F-4E78-BEF2-56BA6A56996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B8F3D6-154A-4104-87F8-872B03B7357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1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j-lt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latin typeface="+mj-lt"/>
                <a:ea typeface="黑体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+mj-lt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ADB2A7-5F4B-4023-81AD-AD527769E5A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B4AA2D-FAD3-4150-BDD2-BE21BB9A646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93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lt"/>
                <a:ea typeface="黑体" pitchFamily="49" charset="-122"/>
              </a:defRPr>
            </a:lvl1pPr>
            <a:lvl2pPr>
              <a:defRPr>
                <a:latin typeface="+mj-lt"/>
                <a:ea typeface="黑体" pitchFamily="49" charset="-122"/>
              </a:defRPr>
            </a:lvl2pPr>
            <a:lvl3pPr>
              <a:defRPr>
                <a:latin typeface="+mj-lt"/>
                <a:ea typeface="黑体" pitchFamily="49" charset="-122"/>
              </a:defRPr>
            </a:lvl3pPr>
            <a:lvl4pPr>
              <a:defRPr>
                <a:latin typeface="+mj-lt"/>
                <a:ea typeface="黑体" pitchFamily="49" charset="-122"/>
              </a:defRPr>
            </a:lvl4pPr>
            <a:lvl5pPr>
              <a:defRPr>
                <a:latin typeface="+mj-lt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AD1A4D-0919-426C-B7BB-A5AB431173C7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28BAB1-B886-4061-80B9-B97438F5653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18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639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37600" y="228600"/>
            <a:ext cx="2641600" cy="5791200"/>
          </a:xfrm>
        </p:spPr>
        <p:txBody>
          <a:bodyPr vert="eaVert"/>
          <a:lstStyle>
            <a:lvl1pPr>
              <a:defRPr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28600"/>
            <a:ext cx="7721600" cy="5791200"/>
          </a:xfrm>
        </p:spPr>
        <p:txBody>
          <a:bodyPr vert="eaVert"/>
          <a:lstStyle>
            <a:lvl1pPr>
              <a:defRPr>
                <a:latin typeface="+mj-lt"/>
                <a:ea typeface="黑体" pitchFamily="49" charset="-122"/>
              </a:defRPr>
            </a:lvl1pPr>
            <a:lvl2pPr>
              <a:defRPr>
                <a:latin typeface="+mj-lt"/>
                <a:ea typeface="黑体" pitchFamily="49" charset="-122"/>
              </a:defRPr>
            </a:lvl2pPr>
            <a:lvl3pPr>
              <a:defRPr>
                <a:latin typeface="+mj-lt"/>
                <a:ea typeface="黑体" pitchFamily="49" charset="-122"/>
              </a:defRPr>
            </a:lvl3pPr>
            <a:lvl4pPr>
              <a:defRPr>
                <a:latin typeface="+mj-lt"/>
                <a:ea typeface="黑体" pitchFamily="49" charset="-122"/>
              </a:defRPr>
            </a:lvl4pPr>
            <a:lvl5pPr>
              <a:defRPr>
                <a:latin typeface="+mj-lt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B7CA56-FC6A-4E4B-89E7-A1DD423988D7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032C7-6B3D-4931-815D-5BB41B79118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25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228600"/>
            <a:ext cx="10132483" cy="9144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>
                <a:latin typeface="+mj-lt"/>
                <a:ea typeface="黑体" pitchFamily="49" charset="-122"/>
              </a:defRPr>
            </a:lvl1pPr>
            <a:lvl2pPr>
              <a:defRPr>
                <a:latin typeface="+mj-lt"/>
                <a:ea typeface="黑体" pitchFamily="49" charset="-122"/>
              </a:defRPr>
            </a:lvl2pPr>
            <a:lvl3pPr>
              <a:defRPr>
                <a:latin typeface="+mj-lt"/>
                <a:ea typeface="黑体" pitchFamily="49" charset="-122"/>
              </a:defRPr>
            </a:lvl3pPr>
            <a:lvl4pPr>
              <a:defRPr>
                <a:latin typeface="+mj-lt"/>
                <a:ea typeface="黑体" pitchFamily="49" charset="-122"/>
              </a:defRPr>
            </a:lvl4pPr>
            <a:lvl5pPr>
              <a:defRPr>
                <a:latin typeface="+mj-lt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181600" cy="2133600"/>
          </a:xfrm>
        </p:spPr>
        <p:txBody>
          <a:bodyPr/>
          <a:lstStyle>
            <a:lvl1pPr>
              <a:defRPr>
                <a:latin typeface="+mj-lt"/>
                <a:ea typeface="黑体" pitchFamily="49" charset="-122"/>
              </a:defRPr>
            </a:lvl1pPr>
            <a:lvl2pPr>
              <a:defRPr>
                <a:latin typeface="+mj-lt"/>
                <a:ea typeface="黑体" pitchFamily="49" charset="-122"/>
              </a:defRPr>
            </a:lvl2pPr>
            <a:lvl3pPr>
              <a:defRPr>
                <a:latin typeface="+mj-lt"/>
                <a:ea typeface="黑体" pitchFamily="49" charset="-122"/>
              </a:defRPr>
            </a:lvl3pPr>
            <a:lvl4pPr>
              <a:defRPr>
                <a:latin typeface="+mj-lt"/>
                <a:ea typeface="黑体" pitchFamily="49" charset="-122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886200"/>
            <a:ext cx="5181600" cy="2133600"/>
          </a:xfrm>
        </p:spPr>
        <p:txBody>
          <a:bodyPr/>
          <a:lstStyle>
            <a:lvl1pPr>
              <a:defRPr>
                <a:latin typeface="+mj-lt"/>
                <a:ea typeface="黑体" pitchFamily="49" charset="-122"/>
              </a:defRPr>
            </a:lvl1pPr>
            <a:lvl2pPr>
              <a:defRPr>
                <a:latin typeface="+mj-lt"/>
                <a:ea typeface="黑体" pitchFamily="49" charset="-122"/>
              </a:defRPr>
            </a:lvl2pPr>
            <a:lvl3pPr>
              <a:defRPr>
                <a:latin typeface="+mj-lt"/>
                <a:ea typeface="黑体" pitchFamily="49" charset="-122"/>
              </a:defRPr>
            </a:lvl3pPr>
            <a:lvl4pPr>
              <a:defRPr>
                <a:latin typeface="+mj-lt"/>
                <a:ea typeface="黑体" pitchFamily="49" charset="-122"/>
              </a:defRPr>
            </a:lvl4pPr>
            <a:lvl5pPr>
              <a:defRPr>
                <a:latin typeface="+mj-lt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E1655E-5E2F-41CA-9EEA-E470683E7A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751085-6565-4339-AB4E-6A06750BFB4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4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904" y="11277"/>
            <a:ext cx="10972800" cy="1143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552" y="1334814"/>
            <a:ext cx="10972800" cy="1938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552" y="3425557"/>
            <a:ext cx="10972800" cy="193992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j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1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D587F-DF9B-4025-8A29-602EB4D2A1E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3115B3-AA90-441E-BF51-1FB257CEE4A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6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06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71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0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86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45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98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73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2A32F-39F2-453D-8401-CA140B80E60A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EE534-A6A3-4FF0-ACA1-AD5AF2424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83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65311" y="188918"/>
            <a:ext cx="10179068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6"/>
            <a:ext cx="105664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D52F9B-A0E0-46F9-A823-49B4BD2B79E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  <a:latin typeface="+mj-lt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34433" y="1052513"/>
            <a:ext cx="1148080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714426-02A6-47D2-9FD4-D25A7BEC3A6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4" y="81859"/>
            <a:ext cx="895842" cy="8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50000"/>
          </a:schemeClr>
        </a:buClr>
        <a:buSzPct val="90000"/>
        <a:buFont typeface="Wingdings" pitchFamily="2" charset="2"/>
        <a:buChar char="p"/>
        <a:defRPr sz="2600">
          <a:solidFill>
            <a:schemeClr val="tx1"/>
          </a:solidFill>
          <a:latin typeface="+mj-lt"/>
          <a:ea typeface="+mj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50000"/>
          </a:schemeClr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+mj-lt"/>
          <a:ea typeface="+mj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50000"/>
          </a:schemeClr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j-lt"/>
          <a:ea typeface="+mj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50000"/>
          </a:schemeClr>
        </a:buClr>
        <a:buSzPct val="60000"/>
        <a:buFont typeface="Wingdings" pitchFamily="2" charset="2"/>
        <a:buChar char="l"/>
        <a:defRPr sz="1800">
          <a:solidFill>
            <a:schemeClr val="tx1"/>
          </a:solidFill>
          <a:latin typeface="+mj-lt"/>
          <a:ea typeface="+mj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50000"/>
          </a:schemeClr>
        </a:buClr>
        <a:buSzPct val="40000"/>
        <a:buFont typeface="Wingdings" pitchFamily="2" charset="2"/>
        <a:buChar char="l"/>
        <a:defRPr sz="1800">
          <a:solidFill>
            <a:schemeClr val="tx1"/>
          </a:solidFill>
          <a:latin typeface="+mj-lt"/>
          <a:ea typeface="+mj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61900-CC2D-4FC6-92F2-0650E8D9D8B8}"/>
              </a:ext>
            </a:extLst>
          </p:cNvPr>
          <p:cNvSpPr txBox="1">
            <a:spLocks/>
          </p:cNvSpPr>
          <p:nvPr/>
        </p:nvSpPr>
        <p:spPr>
          <a:xfrm>
            <a:off x="2142627" y="207997"/>
            <a:ext cx="800835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/>
                <a:ea typeface="黑体" panose="02010609060101010101" pitchFamily="49" charset="-122"/>
                <a:cs typeface="+mj-cs"/>
              </a:rPr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8E548-CE6D-4DA2-8F2A-52BD98C6C91E}"/>
              </a:ext>
            </a:extLst>
          </p:cNvPr>
          <p:cNvSpPr txBox="1">
            <a:spLocks/>
          </p:cNvSpPr>
          <p:nvPr/>
        </p:nvSpPr>
        <p:spPr>
          <a:xfrm>
            <a:off x="1959429" y="1298578"/>
            <a:ext cx="8374742" cy="49688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p"/>
              <a:defRPr sz="26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  <a:ea typeface="+mj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j-lt"/>
                <a:ea typeface="+mj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60000"/>
              <a:buFont typeface="Wingdings" pitchFamily="2" charset="2"/>
              <a:buChar char="l"/>
              <a:defRPr sz="1800">
                <a:solidFill>
                  <a:schemeClr val="tx1"/>
                </a:solidFill>
                <a:latin typeface="+mj-lt"/>
                <a:ea typeface="+mj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40000"/>
              <a:buFont typeface="Wingdings" pitchFamily="2" charset="2"/>
              <a:buChar char="l"/>
              <a:defRPr sz="1800">
                <a:solidFill>
                  <a:schemeClr val="tx1"/>
                </a:solidFill>
                <a:latin typeface="+mj-lt"/>
                <a:ea typeface="+mj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B9BD5">
                  <a:lumMod val="50000"/>
                </a:srgbClr>
              </a:buClr>
              <a:buSzPct val="90000"/>
              <a:buFont typeface="Wingdings" pitchFamily="2" charset="2"/>
              <a:buChar char="p"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12C02C-679E-4E7A-965E-EE6CE594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03" y="1296803"/>
            <a:ext cx="3017156" cy="535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A8413-9B8C-46E7-B757-DE7A01531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27" y="1296803"/>
            <a:ext cx="3011175" cy="53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>
          <a:solidFill>
            <a:srgbClr val="800080"/>
          </a:solidFill>
          <a:miter lim="800000"/>
          <a:headEnd/>
          <a:tailEnd/>
        </a:ln>
        <a:effectLst/>
      </a:spPr>
      <a:bodyPr wrap="none"/>
      <a:lstStyle>
        <a:defPPr>
          <a:defRPr b="1">
            <a:solidFill>
              <a:srgbClr val="000000"/>
            </a:solidFill>
            <a:latin typeface="+mj-lt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dirty="0">
            <a:latin typeface="+mj-lt"/>
            <a:ea typeface="+mn-ea"/>
          </a:defRPr>
        </a:defPPr>
      </a:lstStyle>
    </a:tx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eu.potx" id="{B357B60F-26FE-422B-A2B2-0B7A32266340}" vid="{9AEAD0EE-000B-4A91-A6AE-79FAAA488F2B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宽屏</PresentationFormat>
  <Paragraphs>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等线</vt:lpstr>
      <vt:lpstr>等线 Light</vt:lpstr>
      <vt:lpstr>黑体</vt:lpstr>
      <vt:lpstr>宋体</vt:lpstr>
      <vt:lpstr>Arial</vt:lpstr>
      <vt:lpstr>Wingdings</vt:lpstr>
      <vt:lpstr>Office 主题​​</vt:lpstr>
      <vt:lpstr>seu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许 立言</dc:creator>
  <cp:lastModifiedBy>许 立言</cp:lastModifiedBy>
  <cp:revision>1</cp:revision>
  <dcterms:created xsi:type="dcterms:W3CDTF">2020-11-19T06:33:47Z</dcterms:created>
  <dcterms:modified xsi:type="dcterms:W3CDTF">2020-11-19T06:34:29Z</dcterms:modified>
</cp:coreProperties>
</file>